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3"/>
  </p:handoutMasterIdLst>
  <p:sldIdLst>
    <p:sldId id="291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>
      <p:cViewPr varScale="1">
        <p:scale>
          <a:sx n="86" d="100"/>
          <a:sy n="86" d="100"/>
        </p:scale>
        <p:origin x="133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57C31E6-E7CE-4FD2-99FC-04E4B1143C6C}" type="datetimeFigureOut">
              <a:rPr lang="he-IL" smtClean="0"/>
              <a:t>ד'/תשרי/תשפ"ד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46D928-7654-4911-ACF1-10D924FD895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3946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81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433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412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353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488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819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833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53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101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581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899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6BF3-01BE-46BA-87AA-8576DFAEB2F7}" type="datetimeFigureOut">
              <a:rPr lang="he-IL" smtClean="0"/>
              <a:pPr/>
              <a:t>ד'/תשרי/תשפ"ד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79562-C72B-4906-8246-5D09E4F6EEA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116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ingim.net/ar" TargetMode="External"/><Relationship Id="rId3" Type="http://schemas.openxmlformats.org/officeDocument/2006/relationships/hyperlink" Target="http://www.alaha-rahat.com/" TargetMode="External"/><Relationship Id="rId7" Type="http://schemas.openxmlformats.org/officeDocument/2006/relationships/hyperlink" Target="http://www.elabib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arabeyya.com/" TargetMode="External"/><Relationship Id="rId5" Type="http://schemas.openxmlformats.org/officeDocument/2006/relationships/hyperlink" Target="http://www.matific.com/" TargetMode="External"/><Relationship Id="rId10" Type="http://schemas.openxmlformats.org/officeDocument/2006/relationships/image" Target="../media/image2.emf"/><Relationship Id="rId4" Type="http://schemas.openxmlformats.org/officeDocument/2006/relationships/hyperlink" Target="http://www.ar.ebag.cet.ac.il/" TargetMode="External"/><Relationship Id="rId9" Type="http://schemas.openxmlformats.org/officeDocument/2006/relationships/hyperlink" Target="http://www.yamadare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96424" y="99609"/>
            <a:ext cx="4208053" cy="720589"/>
          </a:xfrm>
        </p:spPr>
        <p:txBody>
          <a:bodyPr>
            <a:norm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مدرسة الاخاء الجماهيرية </a:t>
            </a:r>
            <a:endParaRPr lang="he-IL" sz="28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793"/>
            <a:ext cx="1174216" cy="89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367804" y="1053860"/>
            <a:ext cx="85689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دليل المواقع التعليمية  للطالب / ة: </a:t>
            </a:r>
            <a:r>
              <a:rPr lang="ar-AE" sz="2000" b="1" dirty="0"/>
              <a:t>                                                   </a:t>
            </a:r>
            <a:r>
              <a:rPr lang="ar-SA" sz="2000" b="1" dirty="0"/>
              <a:t>الصف :</a:t>
            </a:r>
            <a:endParaRPr lang="he-IL" sz="2000" b="1" dirty="0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673905"/>
              </p:ext>
            </p:extLst>
          </p:nvPr>
        </p:nvGraphicFramePr>
        <p:xfrm>
          <a:off x="245120" y="1531301"/>
          <a:ext cx="8751219" cy="3481847"/>
        </p:xfrm>
        <a:graphic>
          <a:graphicData uri="http://schemas.openxmlformats.org/drawingml/2006/table">
            <a:tbl>
              <a:tblPr rtl="1" firstRow="1" bandRow="1">
                <a:tableStyleId>{3C2FFA5D-87B4-456A-9821-1D502468CF0F}</a:tableStyleId>
              </a:tblPr>
              <a:tblGrid>
                <a:gridCol w="2557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3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9493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اسم الموقع 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العنوان 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اسم المستخدم </a:t>
                      </a:r>
                    </a:p>
                    <a:p>
                      <a:pPr algn="ctr" rtl="1"/>
                      <a:r>
                        <a:rPr lang="he-IL" dirty="0"/>
                        <a:t>שם</a:t>
                      </a:r>
                      <a:r>
                        <a:rPr lang="he-IL" baseline="0" dirty="0"/>
                        <a:t> משתמש 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الرقم السري</a:t>
                      </a:r>
                      <a:endParaRPr lang="he-IL" dirty="0"/>
                    </a:p>
                    <a:p>
                      <a:pPr algn="ctr" rtl="1"/>
                      <a:r>
                        <a:rPr lang="he-IL" dirty="0"/>
                        <a:t>סיסמא</a:t>
                      </a:r>
                      <a:r>
                        <a:rPr lang="ar-SA" dirty="0"/>
                        <a:t> </a:t>
                      </a:r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38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موقع</a:t>
                      </a:r>
                      <a:r>
                        <a:rPr lang="ar-SA" sz="2000" b="1" baseline="0" dirty="0"/>
                        <a:t> المدرسة 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hlinkClick r:id="rId3"/>
                        </a:rPr>
                        <a:t>www.alaha-rahat.com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/>
                      <a:endParaRPr lang="en-US" sz="2000" dirty="0"/>
                    </a:p>
                    <a:p>
                      <a:pPr algn="ctr" rtl="1"/>
                      <a:endParaRPr lang="he-IL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/>
                      <a:endParaRPr lang="ar-SA" sz="2000" dirty="0"/>
                    </a:p>
                    <a:p>
                      <a:pPr algn="ctr" rtl="1"/>
                      <a:endParaRPr lang="ar-SA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38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موقع</a:t>
                      </a:r>
                      <a:r>
                        <a:rPr lang="ar-SA" sz="2000" b="1" baseline="0" dirty="0"/>
                        <a:t> افاق 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hlinkClick r:id="rId4"/>
                        </a:rPr>
                        <a:t>ww</a:t>
                      </a:r>
                      <a:r>
                        <a:rPr lang="en-US" sz="2000" b="1" kern="1200" dirty="0">
                          <a:hlinkClick r:id="rId4"/>
                        </a:rPr>
                        <a:t>w.ar.ebag.ce</a:t>
                      </a:r>
                      <a:r>
                        <a:rPr lang="en-US" sz="2000" b="1" dirty="0">
                          <a:hlinkClick r:id="rId4"/>
                        </a:rPr>
                        <a:t>t.ac.il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38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/>
                        <a:t>موقع</a:t>
                      </a:r>
                      <a:r>
                        <a:rPr lang="en-US" sz="2000" b="1" baseline="0" dirty="0"/>
                        <a:t>  </a:t>
                      </a:r>
                      <a:r>
                        <a:rPr lang="ar-MA" sz="2000" b="1" baseline="0" dirty="0"/>
                        <a:t>عشرة أصابع </a:t>
                      </a:r>
                      <a:r>
                        <a:rPr lang="en-US" sz="2000" b="1" baseline="0" dirty="0"/>
                        <a:t> 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hlinkClick r:id="rId5"/>
                        </a:rPr>
                        <a:t>www.matific.com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38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موقع</a:t>
                      </a:r>
                      <a:r>
                        <a:rPr lang="ar-AE" sz="2400" b="1" baseline="0" dirty="0"/>
                        <a:t> هيا الى العربية </a:t>
                      </a:r>
                      <a:endParaRPr lang="ar-MA" sz="2400" b="1" baseline="0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/>
                        <a:t>موقع</a:t>
                      </a:r>
                      <a:r>
                        <a:rPr lang="ar-SA" sz="1800" b="1" baseline="0" dirty="0"/>
                        <a:t> لبيب </a:t>
                      </a:r>
                      <a:r>
                        <a:rPr lang="ar-SA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بيئة محوسبة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hlinkClick r:id="rId6"/>
                        </a:rPr>
                        <a:t>www.alarabeyya.com</a:t>
                      </a:r>
                      <a:endParaRPr lang="en-US" sz="2000" b="1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hlinkClick r:id="rId7"/>
                        </a:rPr>
                        <a:t>www.elabib.com</a:t>
                      </a:r>
                      <a:r>
                        <a:rPr lang="en-US" sz="2000" b="1" baseline="0" dirty="0"/>
                        <a:t> </a:t>
                      </a:r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38">
                <a:tc>
                  <a:txBody>
                    <a:bodyPr/>
                    <a:lstStyle/>
                    <a:p>
                      <a:pPr algn="ctr" rtl="1"/>
                      <a:r>
                        <a:rPr lang="ar-AE" sz="2000" b="1" dirty="0"/>
                        <a:t>موقع </a:t>
                      </a:r>
                      <a:r>
                        <a:rPr lang="ar-AE" sz="2000" b="1" dirty="0" err="1"/>
                        <a:t>جنجيم</a:t>
                      </a:r>
                      <a:r>
                        <a:rPr lang="ar-AE" sz="2000" b="1" dirty="0"/>
                        <a:t> </a:t>
                      </a:r>
                      <a:r>
                        <a:rPr lang="ar-MA" sz="2000" b="1" dirty="0"/>
                        <a:t>للغة العبرية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hlinkClick r:id="rId8"/>
                        </a:rPr>
                        <a:t>www.gingim.net/ar</a:t>
                      </a:r>
                      <a:endParaRPr lang="he-IL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282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/>
                        <a:t>موقع</a:t>
                      </a:r>
                      <a:r>
                        <a:rPr lang="ar-SA" b="1" baseline="0" dirty="0"/>
                        <a:t> </a:t>
                      </a:r>
                      <a:r>
                        <a:rPr lang="ar-MA" b="1" baseline="0" dirty="0"/>
                        <a:t>يا مدارس </a:t>
                      </a:r>
                      <a:endParaRPr lang="ar-SA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hlinkClick r:id="rId9"/>
                        </a:rPr>
                        <a:t>www.yamadares.com</a:t>
                      </a:r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864144" y="5102564"/>
            <a:ext cx="807261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/>
              <a:t>ل</a:t>
            </a:r>
            <a:r>
              <a:rPr lang="ar-AE" sz="2000" b="1" dirty="0"/>
              <a:t>ل</a:t>
            </a:r>
            <a:r>
              <a:rPr lang="ar-SA" sz="2000" b="1" dirty="0"/>
              <a:t>دخول المواقع  تم توحيد اسم المستخدم والرقم السري </a:t>
            </a:r>
          </a:p>
          <a:p>
            <a:r>
              <a:rPr lang="ar-SA" sz="2000" b="1" dirty="0"/>
              <a:t>لتسهيل دخولك لروابط المواقع توجه لموقع المدرسة</a:t>
            </a:r>
          </a:p>
          <a:p>
            <a:r>
              <a:rPr lang="ar-SA" sz="2000" b="1" dirty="0"/>
              <a:t>عند كتابة اسم المستخدم والرقم السري للمواقع التعليمية اضغط على الرابط    </a:t>
            </a:r>
            <a:endParaRPr lang="he-IL" sz="2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08" y="6237312"/>
            <a:ext cx="2916932" cy="504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15816" y="764704"/>
            <a:ext cx="3600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b="1" dirty="0"/>
              <a:t>من الصف الأول حتى </a:t>
            </a:r>
            <a:r>
              <a:rPr lang="ar-AE" b="1" dirty="0" err="1"/>
              <a:t>الثا</a:t>
            </a:r>
            <a:r>
              <a:rPr lang="ar-MA" b="1" dirty="0"/>
              <a:t>لث</a:t>
            </a:r>
            <a:endParaRPr lang="he-IL" b="1" dirty="0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A8B179FB-AFE6-401A-32A8-57D2F4D675FA}"/>
              </a:ext>
            </a:extLst>
          </p:cNvPr>
          <p:cNvSpPr txBox="1"/>
          <p:nvPr/>
        </p:nvSpPr>
        <p:spPr>
          <a:xfrm>
            <a:off x="495276" y="404664"/>
            <a:ext cx="14844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/>
              <a:t>2023-2024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39660214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4922</TotalTime>
  <Words>122</Words>
  <Application>Microsoft Office PowerPoint</Application>
  <PresentationFormat>‫הצגה על המסך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4" baseType="lpstr">
      <vt:lpstr>Arial</vt:lpstr>
      <vt:lpstr>Calibri</vt:lpstr>
      <vt:lpstr>نسق Office</vt:lpstr>
      <vt:lpstr>مدرسة الاخاء الجماهيرية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جلسة المعلمين 25.10</dc:title>
  <dc:creator>SCHOOL</dc:creator>
  <cp:lastModifiedBy>גמאל אלטורה</cp:lastModifiedBy>
  <cp:revision>77</cp:revision>
  <dcterms:created xsi:type="dcterms:W3CDTF">2016-10-23T07:04:07Z</dcterms:created>
  <dcterms:modified xsi:type="dcterms:W3CDTF">2023-09-19T09:33:27Z</dcterms:modified>
</cp:coreProperties>
</file>