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handoutMasterIdLst>
    <p:handoutMasterId r:id="rId3"/>
  </p:handoutMasterIdLst>
  <p:sldIdLst>
    <p:sldId id="292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>
      <p:cViewPr varScale="1">
        <p:scale>
          <a:sx n="86" d="100"/>
          <a:sy n="86" d="100"/>
        </p:scale>
        <p:origin x="1339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57C31E6-E7CE-4FD2-99FC-04E4B1143C6C}" type="datetimeFigureOut">
              <a:rPr lang="he-IL" smtClean="0"/>
              <a:t>ד'/תשרי/תשפ"ד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646D928-7654-4911-ACF1-10D924FD895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53946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E6BF3-01BE-46BA-87AA-8576DFAEB2F7}" type="datetimeFigureOut">
              <a:rPr lang="he-IL" smtClean="0"/>
              <a:pPr/>
              <a:t>ד'/תשרי/תשפ"ד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79562-C72B-4906-8246-5D09E4F6EEA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5816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E6BF3-01BE-46BA-87AA-8576DFAEB2F7}" type="datetimeFigureOut">
              <a:rPr lang="he-IL" smtClean="0"/>
              <a:pPr/>
              <a:t>ד'/תשרי/תשפ"ד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79562-C72B-4906-8246-5D09E4F6EEA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4330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E6BF3-01BE-46BA-87AA-8576DFAEB2F7}" type="datetimeFigureOut">
              <a:rPr lang="he-IL" smtClean="0"/>
              <a:pPr/>
              <a:t>ד'/תשרי/תשפ"ד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79562-C72B-4906-8246-5D09E4F6EEA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74122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E6BF3-01BE-46BA-87AA-8576DFAEB2F7}" type="datetimeFigureOut">
              <a:rPr lang="he-IL" smtClean="0"/>
              <a:pPr/>
              <a:t>ד'/תשרי/תשפ"ד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79562-C72B-4906-8246-5D09E4F6EEA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83537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E6BF3-01BE-46BA-87AA-8576DFAEB2F7}" type="datetimeFigureOut">
              <a:rPr lang="he-IL" smtClean="0"/>
              <a:pPr/>
              <a:t>ד'/תשרי/תשפ"ד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79562-C72B-4906-8246-5D09E4F6EEA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94888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E6BF3-01BE-46BA-87AA-8576DFAEB2F7}" type="datetimeFigureOut">
              <a:rPr lang="he-IL" smtClean="0"/>
              <a:pPr/>
              <a:t>ד'/תשרי/תשפ"ד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79562-C72B-4906-8246-5D09E4F6EEA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68196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E6BF3-01BE-46BA-87AA-8576DFAEB2F7}" type="datetimeFigureOut">
              <a:rPr lang="he-IL" smtClean="0"/>
              <a:pPr/>
              <a:t>ד'/תשרי/תשפ"ד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79562-C72B-4906-8246-5D09E4F6EEA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38338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E6BF3-01BE-46BA-87AA-8576DFAEB2F7}" type="datetimeFigureOut">
              <a:rPr lang="he-IL" smtClean="0"/>
              <a:pPr/>
              <a:t>ד'/תשרי/תשפ"ד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79562-C72B-4906-8246-5D09E4F6EEA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7539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E6BF3-01BE-46BA-87AA-8576DFAEB2F7}" type="datetimeFigureOut">
              <a:rPr lang="he-IL" smtClean="0"/>
              <a:pPr/>
              <a:t>ד'/תשרי/תשפ"ד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79562-C72B-4906-8246-5D09E4F6EEA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61013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E6BF3-01BE-46BA-87AA-8576DFAEB2F7}" type="datetimeFigureOut">
              <a:rPr lang="he-IL" smtClean="0"/>
              <a:pPr/>
              <a:t>ד'/תשרי/תשפ"ד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79562-C72B-4906-8246-5D09E4F6EEA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5817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E6BF3-01BE-46BA-87AA-8576DFAEB2F7}" type="datetimeFigureOut">
              <a:rPr lang="he-IL" smtClean="0"/>
              <a:pPr/>
              <a:t>ד'/תשרי/תשפ"ד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79562-C72B-4906-8246-5D09E4F6EEA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8999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E6BF3-01BE-46BA-87AA-8576DFAEB2F7}" type="datetimeFigureOut">
              <a:rPr lang="he-IL" smtClean="0"/>
              <a:pPr/>
              <a:t>ד'/תשרי/תשפ"ד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79562-C72B-4906-8246-5D09E4F6EEA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01160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ingim.net/ar" TargetMode="External"/><Relationship Id="rId3" Type="http://schemas.openxmlformats.org/officeDocument/2006/relationships/hyperlink" Target="http://www.alaha-rahat.com/" TargetMode="External"/><Relationship Id="rId7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yamadares.com/" TargetMode="External"/><Relationship Id="rId5" Type="http://schemas.openxmlformats.org/officeDocument/2006/relationships/hyperlink" Target="http://www.matific.com/" TargetMode="External"/><Relationship Id="rId4" Type="http://schemas.openxmlformats.org/officeDocument/2006/relationships/hyperlink" Target="http://www.ar.ebag.cet.ac.i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796424" y="99609"/>
            <a:ext cx="4208053" cy="720589"/>
          </a:xfrm>
        </p:spPr>
        <p:txBody>
          <a:bodyPr>
            <a:normAutofit/>
          </a:bodyPr>
          <a:lstStyle/>
          <a:p>
            <a:r>
              <a:rPr lang="ar-SA" sz="2800" b="1" dirty="0">
                <a:solidFill>
                  <a:srgbClr val="FF0000"/>
                </a:solidFill>
              </a:rPr>
              <a:t>مدرسة الاخاء الجماهيرية </a:t>
            </a:r>
            <a:endParaRPr lang="he-IL" sz="28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9793"/>
            <a:ext cx="1174216" cy="897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ربع نص 3"/>
          <p:cNvSpPr txBox="1"/>
          <p:nvPr/>
        </p:nvSpPr>
        <p:spPr>
          <a:xfrm>
            <a:off x="222052" y="981584"/>
            <a:ext cx="856895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دليل المواقع التعليمية  للطالب / ة: </a:t>
            </a:r>
            <a:r>
              <a:rPr lang="en-US" sz="2000" b="1" dirty="0"/>
              <a:t>                                                            </a:t>
            </a:r>
            <a:r>
              <a:rPr lang="ar-SA" sz="2000" b="1" dirty="0"/>
              <a:t>الصف :</a:t>
            </a:r>
            <a:endParaRPr lang="he-IL" sz="2000" b="1" dirty="0"/>
          </a:p>
        </p:txBody>
      </p:sp>
      <p:graphicFrame>
        <p:nvGraphicFramePr>
          <p:cNvPr id="9" name="جدول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418207"/>
              </p:ext>
            </p:extLst>
          </p:nvPr>
        </p:nvGraphicFramePr>
        <p:xfrm>
          <a:off x="323528" y="1628800"/>
          <a:ext cx="8667627" cy="3384376"/>
        </p:xfrm>
        <a:graphic>
          <a:graphicData uri="http://schemas.openxmlformats.org/drawingml/2006/table">
            <a:tbl>
              <a:tblPr rtl="1" firstRow="1" bandRow="1">
                <a:tableStyleId>{3C2FFA5D-87B4-456A-9821-1D502468CF0F}</a:tableStyleId>
              </a:tblPr>
              <a:tblGrid>
                <a:gridCol w="2397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66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65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6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4659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اسم الموقع 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العنوان 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اسم المستخدم </a:t>
                      </a:r>
                    </a:p>
                    <a:p>
                      <a:pPr algn="ctr" rtl="1"/>
                      <a:r>
                        <a:rPr lang="he-IL" dirty="0"/>
                        <a:t>שם</a:t>
                      </a:r>
                      <a:r>
                        <a:rPr lang="he-IL" baseline="0" dirty="0"/>
                        <a:t> משתמש 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الرقم السري</a:t>
                      </a:r>
                      <a:endParaRPr lang="he-IL" dirty="0"/>
                    </a:p>
                    <a:p>
                      <a:pPr algn="ctr" rtl="1"/>
                      <a:r>
                        <a:rPr lang="he-IL" dirty="0"/>
                        <a:t>סיסמא</a:t>
                      </a:r>
                      <a:r>
                        <a:rPr lang="ar-SA" dirty="0"/>
                        <a:t> </a:t>
                      </a:r>
                      <a:endParaRPr lang="he-I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788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/>
                        <a:t>موقع</a:t>
                      </a:r>
                      <a:r>
                        <a:rPr lang="ar-SA" sz="2000" b="1" baseline="0" dirty="0"/>
                        <a:t> المدرسة </a:t>
                      </a:r>
                      <a:endParaRPr lang="he-IL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hlinkClick r:id="rId3"/>
                        </a:rPr>
                        <a:t>www.alaha-rahat.com</a:t>
                      </a:r>
                      <a:endParaRPr lang="he-IL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1"/>
                      <a:endParaRPr lang="en-US" sz="2400" dirty="0"/>
                    </a:p>
                    <a:p>
                      <a:pPr algn="ctr" rtl="1"/>
                      <a:endParaRPr lang="he-IL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rtl="1"/>
                      <a:endParaRPr lang="ar-SA" sz="2400" dirty="0"/>
                    </a:p>
                    <a:p>
                      <a:pPr algn="ctr" rtl="1"/>
                      <a:endParaRPr lang="ar-SA" sz="2400" dirty="0"/>
                    </a:p>
                    <a:p>
                      <a:pPr algn="ctr" rtl="1"/>
                      <a:endParaRPr lang="ar-SA" sz="2400" dirty="0"/>
                    </a:p>
                    <a:p>
                      <a:pPr algn="ctr" rtl="1"/>
                      <a:endParaRPr lang="ar-SA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6137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/>
                        <a:t>موقع</a:t>
                      </a:r>
                      <a:r>
                        <a:rPr lang="ar-SA" sz="2000" b="1" baseline="0" dirty="0"/>
                        <a:t> افاق </a:t>
                      </a:r>
                      <a:endParaRPr lang="ar-AE" sz="2000" b="1" baseline="0" dirty="0"/>
                    </a:p>
                    <a:p>
                      <a:pPr algn="ctr" rtl="1"/>
                      <a:r>
                        <a:rPr lang="ar-AE" sz="1200" b="1" baseline="0" dirty="0"/>
                        <a:t>علوم/حساب/لغة عربية \ لغة عبرية</a:t>
                      </a:r>
                      <a:endParaRPr lang="he-IL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>
                          <a:hlinkClick r:id="rId4"/>
                        </a:rPr>
                        <a:t>ww</a:t>
                      </a:r>
                      <a:r>
                        <a:rPr lang="en-US" sz="2400" b="1" kern="1200" dirty="0">
                          <a:hlinkClick r:id="rId4"/>
                        </a:rPr>
                        <a:t>w.ar.ebag.ce</a:t>
                      </a:r>
                      <a:r>
                        <a:rPr lang="en-US" sz="2400" b="1" dirty="0">
                          <a:hlinkClick r:id="rId4"/>
                        </a:rPr>
                        <a:t>t.ac.il</a:t>
                      </a:r>
                      <a:endParaRPr lang="he-IL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3182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موقع</a:t>
                      </a:r>
                      <a:r>
                        <a:rPr lang="en-US" sz="1800" b="1" baseline="0" dirty="0"/>
                        <a:t>  </a:t>
                      </a:r>
                      <a:r>
                        <a:rPr lang="ar-MA" sz="1800" b="1" baseline="0" dirty="0"/>
                        <a:t>عشرة اصابع</a:t>
                      </a:r>
                      <a:r>
                        <a:rPr lang="en-US" sz="1800" b="1" baseline="0" dirty="0"/>
                        <a:t> </a:t>
                      </a:r>
                      <a:endParaRPr lang="he-IL" sz="1800" b="1" baseline="0" dirty="0"/>
                    </a:p>
                    <a:p>
                      <a:pPr algn="ctr" rtl="1"/>
                      <a:r>
                        <a:rPr lang="ar-AE" sz="12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حساب </a:t>
                      </a:r>
                      <a:endParaRPr lang="he-IL" sz="12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hlinkClick r:id="rId5"/>
                        </a:rPr>
                        <a:t>www.matific.com</a:t>
                      </a:r>
                      <a:endParaRPr lang="he-IL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5610">
                <a:tc>
                  <a:txBody>
                    <a:bodyPr/>
                    <a:lstStyle/>
                    <a:p>
                      <a:pPr algn="ctr" rtl="1"/>
                      <a:r>
                        <a:rPr lang="ar-AE" sz="2000" b="1" dirty="0"/>
                        <a:t>موقع</a:t>
                      </a:r>
                      <a:r>
                        <a:rPr lang="ar-AE" sz="2000" b="1" baseline="0" dirty="0"/>
                        <a:t> </a:t>
                      </a:r>
                      <a:r>
                        <a:rPr lang="ar-MA" sz="2000" b="1" baseline="0" dirty="0"/>
                        <a:t>يا مدارس</a:t>
                      </a:r>
                      <a:endParaRPr lang="ar-AE" sz="2000" b="1" baseline="0" dirty="0"/>
                    </a:p>
                    <a:p>
                      <a:pPr marL="0" algn="ctr" defTabSz="914400" rtl="1" eaLnBrk="1" latinLnBrk="0" hangingPunct="1"/>
                      <a:r>
                        <a:rPr lang="ar-AE" sz="1400" b="1" baseline="0" dirty="0"/>
                        <a:t>علوم/حساب/لغة عربية </a:t>
                      </a:r>
                      <a:endParaRPr lang="he-IL" sz="14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hlinkClick r:id="rId6"/>
                        </a:rPr>
                        <a:t>www.yamadares.com</a:t>
                      </a:r>
                      <a:endParaRPr lang="he-IL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864144" y="5102564"/>
            <a:ext cx="8072612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/>
              <a:t>ل</a:t>
            </a:r>
            <a:r>
              <a:rPr lang="ar-AE" sz="2000" b="1" dirty="0"/>
              <a:t>ل</a:t>
            </a:r>
            <a:r>
              <a:rPr lang="ar-SA" sz="2000" b="1" dirty="0"/>
              <a:t>دخول المواقع  تم توحيد اسم المستخدم والرقم السري </a:t>
            </a:r>
          </a:p>
          <a:p>
            <a:r>
              <a:rPr lang="ar-SA" sz="2000" b="1" dirty="0"/>
              <a:t>لتسهيل دخولك لروابط المواقع توجه لموقع المدرسة</a:t>
            </a:r>
          </a:p>
          <a:p>
            <a:r>
              <a:rPr lang="ar-SA" sz="2000" b="1" dirty="0"/>
              <a:t>عند كتابة اسم المستخدم والرقم السري للمواقع التعليمية اضغط على الرابط    </a:t>
            </a:r>
            <a:endParaRPr lang="he-IL" sz="2000" b="1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908" y="6351889"/>
            <a:ext cx="2916932" cy="504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742332" y="652046"/>
            <a:ext cx="352839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b="1" dirty="0"/>
              <a:t>من الصف ال</a:t>
            </a:r>
            <a:r>
              <a:rPr lang="ar-MA" b="1"/>
              <a:t>رابع</a:t>
            </a:r>
            <a:r>
              <a:rPr lang="ar-AE" b="1"/>
              <a:t> </a:t>
            </a:r>
            <a:r>
              <a:rPr lang="ar-AE" b="1" dirty="0"/>
              <a:t>حتى الصف السادس </a:t>
            </a:r>
            <a:endParaRPr lang="he-IL" b="1" dirty="0"/>
          </a:p>
        </p:txBody>
      </p:sp>
      <p:graphicFrame>
        <p:nvGraphicFramePr>
          <p:cNvPr id="6" name="טבלה 5">
            <a:extLst>
              <a:ext uri="{FF2B5EF4-FFF2-40B4-BE49-F238E27FC236}">
                <a16:creationId xmlns:a16="http://schemas.microsoft.com/office/drawing/2014/main" id="{F22A390D-D61B-BC29-6591-4DC8A98704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530945"/>
              </p:ext>
            </p:extLst>
          </p:nvPr>
        </p:nvGraphicFramePr>
        <p:xfrm>
          <a:off x="3419871" y="4616936"/>
          <a:ext cx="5571283" cy="396240"/>
        </p:xfrm>
        <a:graphic>
          <a:graphicData uri="http://schemas.openxmlformats.org/drawingml/2006/table">
            <a:tbl>
              <a:tblPr rtl="1"/>
              <a:tblGrid>
                <a:gridCol w="2404916">
                  <a:extLst>
                    <a:ext uri="{9D8B030D-6E8A-4147-A177-3AD203B41FA5}">
                      <a16:colId xmlns:a16="http://schemas.microsoft.com/office/drawing/2014/main" val="3320539571"/>
                    </a:ext>
                  </a:extLst>
                </a:gridCol>
                <a:gridCol w="3166367">
                  <a:extLst>
                    <a:ext uri="{9D8B030D-6E8A-4147-A177-3AD203B41FA5}">
                      <a16:colId xmlns:a16="http://schemas.microsoft.com/office/drawing/2014/main" val="668904855"/>
                    </a:ext>
                  </a:extLst>
                </a:gridCol>
              </a:tblGrid>
              <a:tr h="323220">
                <a:tc>
                  <a:txBody>
                    <a:bodyPr/>
                    <a:lstStyle/>
                    <a:p>
                      <a:pPr algn="ctr" rtl="1"/>
                      <a:r>
                        <a:rPr lang="ar-AE" sz="2000" b="1" dirty="0"/>
                        <a:t>موقع </a:t>
                      </a:r>
                      <a:r>
                        <a:rPr lang="ar-AE" sz="2000" b="1" dirty="0" err="1"/>
                        <a:t>جنجيم</a:t>
                      </a:r>
                      <a:r>
                        <a:rPr lang="ar-AE" sz="2000" b="1" dirty="0"/>
                        <a:t> </a:t>
                      </a:r>
                      <a:r>
                        <a:rPr lang="he-IL" sz="2000" b="1" dirty="0"/>
                        <a:t>ג'ינג'ים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hlinkClick r:id="rId8"/>
                        </a:rPr>
                        <a:t>www.gingim.net/ar</a:t>
                      </a:r>
                      <a:endParaRPr lang="he-IL" sz="2000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7434336"/>
                  </a:ext>
                </a:extLst>
              </a:tr>
            </a:tbl>
          </a:graphicData>
        </a:graphic>
      </p:graphicFrame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711A3B9C-834A-5532-C1D9-EA7AD316DFE1}"/>
              </a:ext>
            </a:extLst>
          </p:cNvPr>
          <p:cNvSpPr txBox="1"/>
          <p:nvPr/>
        </p:nvSpPr>
        <p:spPr>
          <a:xfrm>
            <a:off x="467544" y="404664"/>
            <a:ext cx="144016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b="1" dirty="0"/>
              <a:t>2023-2024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339776480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4925</TotalTime>
  <Words>120</Words>
  <Application>Microsoft Office PowerPoint</Application>
  <PresentationFormat>‫הצגה על המסך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4" baseType="lpstr">
      <vt:lpstr>Arial</vt:lpstr>
      <vt:lpstr>Calibri</vt:lpstr>
      <vt:lpstr>نسق Office</vt:lpstr>
      <vt:lpstr>مدرسة الاخاء الجماهيرية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جلسة المعلمين 25.10</dc:title>
  <dc:creator>SCHOOL</dc:creator>
  <cp:lastModifiedBy>גמאל אלטורה</cp:lastModifiedBy>
  <cp:revision>77</cp:revision>
  <dcterms:created xsi:type="dcterms:W3CDTF">2016-10-23T07:04:07Z</dcterms:created>
  <dcterms:modified xsi:type="dcterms:W3CDTF">2023-09-19T09:32:24Z</dcterms:modified>
</cp:coreProperties>
</file>