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00917F-9DE4-4083-8469-5FA8D0E85382}" v="3" dt="2024-10-12T16:49:54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a alna" userId="7c39ad0f5c268406" providerId="LiveId" clId="{D500917F-9DE4-4083-8469-5FA8D0E85382}"/>
    <pc:docChg chg="undo custSel modSld">
      <pc:chgData name="aya alna" userId="7c39ad0f5c268406" providerId="LiveId" clId="{D500917F-9DE4-4083-8469-5FA8D0E85382}" dt="2024-10-12T16:49:58.856" v="25" actId="1076"/>
      <pc:docMkLst>
        <pc:docMk/>
      </pc:docMkLst>
      <pc:sldChg chg="addSp modSp mod">
        <pc:chgData name="aya alna" userId="7c39ad0f5c268406" providerId="LiveId" clId="{D500917F-9DE4-4083-8469-5FA8D0E85382}" dt="2024-10-12T16:49:58.856" v="25" actId="1076"/>
        <pc:sldMkLst>
          <pc:docMk/>
          <pc:sldMk cId="1901035088" sldId="256"/>
        </pc:sldMkLst>
        <pc:spChg chg="mod">
          <ac:chgData name="aya alna" userId="7c39ad0f5c268406" providerId="LiveId" clId="{D500917F-9DE4-4083-8469-5FA8D0E85382}" dt="2024-10-12T16:49:52.798" v="23" actId="20577"/>
          <ac:spMkLst>
            <pc:docMk/>
            <pc:sldMk cId="1901035088" sldId="256"/>
            <ac:spMk id="3" creationId="{0F9105CB-7AF3-06CD-67CF-5565EA29F46F}"/>
          </ac:spMkLst>
        </pc:spChg>
        <pc:spChg chg="add mod">
          <ac:chgData name="aya alna" userId="7c39ad0f5c268406" providerId="LiveId" clId="{D500917F-9DE4-4083-8469-5FA8D0E85382}" dt="2024-10-12T16:49:16.219" v="5" actId="13822"/>
          <ac:spMkLst>
            <pc:docMk/>
            <pc:sldMk cId="1901035088" sldId="256"/>
            <ac:spMk id="6" creationId="{8C44F266-5776-EC5B-D3B8-A6BD73BDB7C4}"/>
          </ac:spMkLst>
        </pc:spChg>
        <pc:spChg chg="add mod">
          <ac:chgData name="aya alna" userId="7c39ad0f5c268406" providerId="LiveId" clId="{D500917F-9DE4-4083-8469-5FA8D0E85382}" dt="2024-10-12T16:49:29.614" v="11" actId="1076"/>
          <ac:spMkLst>
            <pc:docMk/>
            <pc:sldMk cId="1901035088" sldId="256"/>
            <ac:spMk id="7" creationId="{8406E159-F405-5F6F-9A5E-8D57D827516A}"/>
          </ac:spMkLst>
        </pc:spChg>
        <pc:spChg chg="add mod">
          <ac:chgData name="aya alna" userId="7c39ad0f5c268406" providerId="LiveId" clId="{D500917F-9DE4-4083-8469-5FA8D0E85382}" dt="2024-10-12T16:49:43.240" v="16" actId="1076"/>
          <ac:spMkLst>
            <pc:docMk/>
            <pc:sldMk cId="1901035088" sldId="256"/>
            <ac:spMk id="8" creationId="{B2A986A6-A5A9-08A0-209E-F9046DB59390}"/>
          </ac:spMkLst>
        </pc:spChg>
        <pc:spChg chg="add mod">
          <ac:chgData name="aya alna" userId="7c39ad0f5c268406" providerId="LiveId" clId="{D500917F-9DE4-4083-8469-5FA8D0E85382}" dt="2024-10-12T16:49:58.856" v="25" actId="1076"/>
          <ac:spMkLst>
            <pc:docMk/>
            <pc:sldMk cId="1901035088" sldId="256"/>
            <ac:spMk id="9" creationId="{A2FE4B3E-220B-F80A-FC62-F25DD98857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5087E0-C254-B43F-78E2-27A95832F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73D3534-1BE8-27E0-0A99-98965B37E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FB66267-654A-D3EF-E2A1-01539EECF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2865A54-C2CA-DAE4-A00A-97E9E5463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AE86CCA-432C-E735-14B6-B6622153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126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B3C99A-8278-1D6F-2AE5-F1CDB1C55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D6B4958-1D6C-C742-F5B2-6B9A830D1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B9B0294-C4DC-3788-CAFE-5A53E48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2952F29-3682-2A14-D477-A08156DB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A6D72C-955F-7E5C-4790-D9ABFD74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09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268F6D7-A0F9-F4DB-5637-8849783AC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1B1101E-4C59-A299-7A3B-BD7E32DCF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2564E2-BF88-7421-F6E0-15FF02157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4AAC59A-6B8A-91FF-CCDF-E313F8E6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5F440AA-F61F-6144-936B-52CBA6B2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575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0102EDA-829D-4F6B-7317-0232B34DB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6C0630F-0094-51FB-4DE5-951B84716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4E58FB1-1C66-266C-3F62-BC3463746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411C169-6E73-6957-793F-A316DE13A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16937F7-BAC0-6827-4B5B-9E4897565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686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D8B0969-AF71-0344-B7AF-3826ABF95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8B000A8-E06A-8036-E9E4-49B8D5F0C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6D24C61-3D1A-AF3E-9D28-F2750E99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65C717F-EDB1-0A92-BD4B-BF786E4B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7F8BE9F-4656-09DC-4036-B7FFE940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358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F6B74EF-8FC4-61A4-F891-F7852066F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110BD71-81D5-9415-3503-5913E16AE6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8FE2307-D03F-8EF8-75A4-78713AABB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5FE4D21-1598-DF7B-09C6-2D24A7D4D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F570966-4275-C3FD-C11C-A1D9F119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5527A96-38DC-BF82-6208-1EE42FAB4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265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DE1B006-7219-E503-BD9A-972C4A63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FDB99D5-16C4-028A-7503-7054924E3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454EB2C-91A1-949A-E961-BFF3AEEBC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6806F97A-F83D-A435-B4B7-01D84142F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B211155-8E2E-F162-CC50-31DC2831B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983FBDE3-1294-895F-C27C-73DD5B97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7CA31C4-D1B8-A6BF-0848-68091FC7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D0239305-3A2E-41CE-DC8C-B322D6D02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510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10F2205-8B2D-0E02-E429-4C5ED2323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B5407330-CD6D-150D-E348-76637CBEC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4DBD64AE-DF91-0361-6752-F8D51357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6EC36197-6E51-4272-6F19-50E5E8571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174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2C87E8BB-13BA-3255-1185-5DFAE80F3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6593B53-D99C-FCCF-9EF6-D3C526C5D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C83A17C-129A-F311-6696-90F4B0D5B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101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6A2351F-79A3-E8F6-9ED7-CEF66A019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FAA199D-BF9B-952F-3B72-7D4BD6F71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DDF851E-FB92-7CF7-7B85-A5D194710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364B98-098D-F016-B1EC-53765A26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EDBA801-F3EF-E963-F8E1-A139AAF16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4ED26AB-031F-C44B-C2AB-098963644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650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3AD6DA5-F255-5492-B6A4-6035CC976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F667DE2-FAEB-C4AE-D022-5AAFE49AB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A61BF44-7CC3-1C2A-D88A-4DCCA3456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1AD08BD-AB72-EB46-B3F1-AE1E3A469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F0E9DC8-DB6C-44C2-0BEE-9E85157B1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78F7C26-FED5-D1EF-EBE9-701B92FD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30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3DD72B6B-7AFE-E4C9-A37C-15853DAC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F9F496F-D951-CFA3-E58A-91359861A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9CCBEB3-9BFA-BF23-80D4-08E794F2B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BCBD20-C4FB-4CEB-9950-D78E23D1E2CA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3ABE174-150B-FAB6-C634-6D1465707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70908C6-FBF7-4B68-FBD1-B7520B3E5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0760B1-EF51-4D0D-9171-0B78BBF66B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040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F9105CB-7AF3-06CD-67CF-5565EA29F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3241040"/>
            <a:ext cx="9163757" cy="3432634"/>
          </a:xfrm>
        </p:spPr>
        <p:txBody>
          <a:bodyPr anchor="ctr">
            <a:normAutofit/>
          </a:bodyPr>
          <a:lstStyle/>
          <a:p>
            <a:pPr algn="r"/>
            <a:r>
              <a:rPr lang="ar-SA" sz="4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لَعِبَ سامي مَعَ أَخيه ماهِر. </a:t>
            </a:r>
          </a:p>
          <a:p>
            <a:pPr algn="r"/>
            <a:r>
              <a:rPr lang="ar-SA" sz="4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اِشترى سامي كُرَةً حَمْراءَ.</a:t>
            </a:r>
          </a:p>
          <a:p>
            <a:pPr algn="r"/>
            <a:r>
              <a:rPr lang="ar-SA" sz="4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ذَهَبَ سامي مَعَ والِدهِ إلى السُّوقِ. </a:t>
            </a:r>
          </a:p>
          <a:p>
            <a:pPr algn="r"/>
            <a:r>
              <a:rPr lang="ar-SA" sz="4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وَضَعَ سامي الكُرَة في كِيسٍ.</a:t>
            </a:r>
            <a:endParaRPr lang="he-IL" sz="44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תמונה 4">
            <a:extLst>
              <a:ext uri="{FF2B5EF4-FFF2-40B4-BE49-F238E27FC236}">
                <a16:creationId xmlns:a16="http://schemas.microsoft.com/office/drawing/2014/main" id="{971D9CE1-6ACC-1A76-DD92-03039F960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163" y="320231"/>
            <a:ext cx="9300221" cy="283656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8C44F266-5776-EC5B-D3B8-A6BD73BDB7C4}"/>
              </a:ext>
            </a:extLst>
          </p:cNvPr>
          <p:cNvSpPr/>
          <p:nvPr/>
        </p:nvSpPr>
        <p:spPr>
          <a:xfrm>
            <a:off x="10046942" y="3555043"/>
            <a:ext cx="630936" cy="4867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8406E159-F405-5F6F-9A5E-8D57D827516A}"/>
              </a:ext>
            </a:extLst>
          </p:cNvPr>
          <p:cNvSpPr/>
          <p:nvPr/>
        </p:nvSpPr>
        <p:spPr>
          <a:xfrm>
            <a:off x="10046942" y="4275601"/>
            <a:ext cx="630936" cy="4867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B2A986A6-A5A9-08A0-209E-F9046DB59390}"/>
              </a:ext>
            </a:extLst>
          </p:cNvPr>
          <p:cNvSpPr/>
          <p:nvPr/>
        </p:nvSpPr>
        <p:spPr>
          <a:xfrm>
            <a:off x="10046942" y="5077948"/>
            <a:ext cx="630936" cy="4867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A2FE4B3E-220B-F80A-FC62-F25DD98857D9}"/>
              </a:ext>
            </a:extLst>
          </p:cNvPr>
          <p:cNvSpPr/>
          <p:nvPr/>
        </p:nvSpPr>
        <p:spPr>
          <a:xfrm>
            <a:off x="10084448" y="5860845"/>
            <a:ext cx="630936" cy="4867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0350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</Words>
  <Application>Microsoft Office PowerPoint</Application>
  <PresentationFormat>מסך רחב</PresentationFormat>
  <Paragraphs>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aya alna</dc:creator>
  <cp:lastModifiedBy>aya alna</cp:lastModifiedBy>
  <cp:revision>1</cp:revision>
  <dcterms:created xsi:type="dcterms:W3CDTF">2024-10-12T16:44:21Z</dcterms:created>
  <dcterms:modified xsi:type="dcterms:W3CDTF">2024-10-12T16:50:00Z</dcterms:modified>
</cp:coreProperties>
</file>