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72" r:id="rId5"/>
    <p:sldId id="273" r:id="rId6"/>
    <p:sldId id="257" r:id="rId7"/>
    <p:sldId id="258" r:id="rId8"/>
    <p:sldId id="266" r:id="rId9"/>
    <p:sldId id="267" r:id="rId10"/>
    <p:sldId id="259" r:id="rId11"/>
    <p:sldId id="264" r:id="rId12"/>
    <p:sldId id="265" r:id="rId13"/>
    <p:sldId id="268" r:id="rId14"/>
    <p:sldId id="269" r:id="rId15"/>
    <p:sldId id="270" r:id="rId16"/>
    <p:sldId id="275" r:id="rId17"/>
    <p:sldId id="271" r:id="rId18"/>
    <p:sldId id="274" r:id="rId19"/>
    <p:sldId id="278" r:id="rId20"/>
    <p:sldId id="281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9012-89AF-4428-B95C-F9287B3CB29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B081-6ECF-479E-A88B-EF59BEAC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0\Desktop\LO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מלבן עם פינות אלכסוניות מעוגלות 4"/>
          <p:cNvSpPr/>
          <p:nvPr/>
        </p:nvSpPr>
        <p:spPr>
          <a:xfrm>
            <a:off x="1142976" y="3286124"/>
            <a:ext cx="6643734" cy="150019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مواد الوقود</a:t>
            </a:r>
            <a:endParaRPr lang="en-US" sz="11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מלבן עם פינות אלכסוניות מעוגלות 5"/>
          <p:cNvSpPr/>
          <p:nvPr/>
        </p:nvSpPr>
        <p:spPr>
          <a:xfrm>
            <a:off x="2786050" y="5214950"/>
            <a:ext cx="3143272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الصف الثالث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חץ למטה 4"/>
          <p:cNvSpPr/>
          <p:nvPr/>
        </p:nvSpPr>
        <p:spPr>
          <a:xfrm>
            <a:off x="1000100" y="500042"/>
            <a:ext cx="7500990" cy="192882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مواد وقود في الحاضر </a:t>
            </a:r>
            <a:endParaRPr lang="en-US" sz="6000" b="1" dirty="0"/>
          </a:p>
        </p:txBody>
      </p:sp>
      <p:sp>
        <p:nvSpPr>
          <p:cNvPr id="3" name="מלבן מעוגל 2"/>
          <p:cNvSpPr/>
          <p:nvPr/>
        </p:nvSpPr>
        <p:spPr>
          <a:xfrm>
            <a:off x="2428860" y="2571744"/>
            <a:ext cx="435771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فحم حجري</a:t>
            </a:r>
            <a:endParaRPr lang="en-US" b="1" dirty="0"/>
          </a:p>
        </p:txBody>
      </p:sp>
      <p:sp>
        <p:nvSpPr>
          <p:cNvPr id="4" name="מלבן מעוגל 3"/>
          <p:cNvSpPr/>
          <p:nvPr/>
        </p:nvSpPr>
        <p:spPr>
          <a:xfrm>
            <a:off x="2428860" y="3929066"/>
            <a:ext cx="435771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نفط خام</a:t>
            </a:r>
            <a:endParaRPr lang="en-US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5857884" y="5500702"/>
            <a:ext cx="135732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بنزين</a:t>
            </a:r>
            <a:endParaRPr lang="en-US" sz="2400" b="1" dirty="0"/>
          </a:p>
        </p:txBody>
      </p:sp>
      <p:sp>
        <p:nvSpPr>
          <p:cNvPr id="10" name="מלבן מעוגל 9"/>
          <p:cNvSpPr/>
          <p:nvPr/>
        </p:nvSpPr>
        <p:spPr>
          <a:xfrm>
            <a:off x="7572396" y="5500702"/>
            <a:ext cx="135732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غاز الطبخ</a:t>
            </a:r>
            <a:endParaRPr lang="en-US" sz="2400" b="1" dirty="0"/>
          </a:p>
        </p:txBody>
      </p:sp>
      <p:sp>
        <p:nvSpPr>
          <p:cNvPr id="11" name="מלבן מעוגל 10"/>
          <p:cNvSpPr/>
          <p:nvPr/>
        </p:nvSpPr>
        <p:spPr>
          <a:xfrm>
            <a:off x="500034" y="5500702"/>
            <a:ext cx="1357322" cy="928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مازوت</a:t>
            </a:r>
            <a:endParaRPr lang="en-US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2357422" y="5500702"/>
            <a:ext cx="135732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err="1" smtClean="0"/>
              <a:t>سولر</a:t>
            </a:r>
            <a:endParaRPr lang="en-US" sz="2400" b="1" dirty="0"/>
          </a:p>
        </p:txBody>
      </p:sp>
      <p:sp>
        <p:nvSpPr>
          <p:cNvPr id="13" name="מלבן מעוגל 12"/>
          <p:cNvSpPr/>
          <p:nvPr/>
        </p:nvSpPr>
        <p:spPr>
          <a:xfrm>
            <a:off x="4071934" y="5500702"/>
            <a:ext cx="1500198" cy="928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err="1" smtClean="0"/>
              <a:t>كاز</a:t>
            </a:r>
            <a:r>
              <a:rPr lang="ar-SA" sz="2400" b="1" dirty="0" smtClean="0"/>
              <a:t> (كيروسين)</a:t>
            </a:r>
            <a:endParaRPr lang="en-US" sz="2400" b="1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5000628" y="5000636"/>
            <a:ext cx="271464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5000628" y="5000636"/>
            <a:ext cx="128588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rot="10800000" flipV="1">
            <a:off x="4643438" y="5000636"/>
            <a:ext cx="36671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rot="10800000" flipV="1">
            <a:off x="3571868" y="5000636"/>
            <a:ext cx="143828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rot="10800000" flipV="1">
            <a:off x="1500166" y="5000636"/>
            <a:ext cx="342902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857884" y="1643050"/>
            <a:ext cx="285752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فحم حجري</a:t>
            </a:r>
            <a:endParaRPr lang="en-US" b="1" dirty="0"/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428596" y="1428736"/>
            <a:ext cx="4143404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u="sng" dirty="0" smtClean="0"/>
              <a:t>في الماضي: </a:t>
            </a:r>
            <a:r>
              <a:rPr lang="ar-SA" sz="2400" b="1" dirty="0" smtClean="0"/>
              <a:t>تحريك البواخر والقطارات، تشغيل ماكنات وتدفئة البيت</a:t>
            </a:r>
          </a:p>
          <a:p>
            <a:pPr algn="r"/>
            <a:r>
              <a:rPr lang="ar-SA" sz="2400" b="1" u="sng" dirty="0" smtClean="0"/>
              <a:t>في الحاضر: </a:t>
            </a:r>
            <a:r>
              <a:rPr lang="ar-SA" sz="2400" b="1" dirty="0" smtClean="0"/>
              <a:t>توليد الكهرباء</a:t>
            </a:r>
          </a:p>
        </p:txBody>
      </p:sp>
      <p:pic>
        <p:nvPicPr>
          <p:cNvPr id="4098" name="Picture 2" descr="C:\Users\2010\Desktop\הורד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26479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2010\Desktop\הורד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8194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2010\Desktop\2776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143248"/>
            <a:ext cx="246697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715008" y="1500174"/>
            <a:ext cx="314327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نفط خام – غاز الطبخ 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714348" y="1500174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تدفئة البيت والطبخ </a:t>
            </a:r>
            <a:endParaRPr lang="en-US" sz="1600" b="1" dirty="0"/>
          </a:p>
        </p:txBody>
      </p:sp>
      <p:pic>
        <p:nvPicPr>
          <p:cNvPr id="5122" name="Picture 2" descr="C:\Users\2010\Desktop\51530_1_1388513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3590925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2010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392909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715008" y="1500174"/>
            <a:ext cx="314327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نفط خام – بنزين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714348" y="1500174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تشغيل السيارات</a:t>
            </a:r>
            <a:endParaRPr lang="en-US" sz="1600" b="1" dirty="0"/>
          </a:p>
        </p:txBody>
      </p:sp>
      <p:pic>
        <p:nvPicPr>
          <p:cNvPr id="1026" name="Picture 2" descr="C:\Users\2010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143248"/>
            <a:ext cx="3022629" cy="2955944"/>
          </a:xfrm>
          <a:prstGeom prst="rect">
            <a:avLst/>
          </a:prstGeom>
          <a:noFill/>
        </p:spPr>
      </p:pic>
      <p:pic>
        <p:nvPicPr>
          <p:cNvPr id="1027" name="Picture 3" descr="C:\Users\2010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715008" y="1500174"/>
            <a:ext cx="314327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نفط خام – كيروسين 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714348" y="1500174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تدفئة البيت وتشغيل الطائرات</a:t>
            </a:r>
            <a:endParaRPr lang="en-US" sz="3200" b="1" dirty="0"/>
          </a:p>
        </p:txBody>
      </p:sp>
      <p:pic>
        <p:nvPicPr>
          <p:cNvPr id="2050" name="Picture 2" descr="C:\Users\2010\Desktop\הור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496"/>
            <a:ext cx="3152783" cy="4000504"/>
          </a:xfrm>
          <a:prstGeom prst="rect">
            <a:avLst/>
          </a:prstGeom>
          <a:noFill/>
        </p:spPr>
      </p:pic>
      <p:pic>
        <p:nvPicPr>
          <p:cNvPr id="2051" name="Picture 3" descr="C:\Users\2010\Desktop\20554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4496100" cy="3235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715008" y="1500174"/>
            <a:ext cx="314327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نفط خام – </a:t>
            </a:r>
            <a:r>
              <a:rPr lang="ar-SA" sz="3200" b="1" dirty="0" err="1" smtClean="0"/>
              <a:t>سولر</a:t>
            </a:r>
            <a:r>
              <a:rPr lang="ar-SA" sz="3200" b="1" dirty="0" smtClean="0"/>
              <a:t> 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714348" y="1500174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تدفئة البيت، تحريك السيارات، الشاحنات والقطارات </a:t>
            </a:r>
            <a:endParaRPr lang="en-US" sz="1200" b="1" dirty="0"/>
          </a:p>
        </p:txBody>
      </p:sp>
      <p:pic>
        <p:nvPicPr>
          <p:cNvPr id="3074" name="Picture 2" descr="C:\Users\2010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36433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2010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36994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الحاضر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715008" y="1500174"/>
            <a:ext cx="314327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نفط خام – مازوت 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714348" y="1500174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تشغيل الأفران في الصناعة وتوليد الكهرباء</a:t>
            </a:r>
            <a:endParaRPr lang="en-US" sz="1200" b="1" dirty="0"/>
          </a:p>
        </p:txBody>
      </p:sp>
      <p:pic>
        <p:nvPicPr>
          <p:cNvPr id="28674" name="Picture 2" descr="C:\Users\2010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3429009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2010\Desktop\הורד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3429024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المستقبل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6357950" y="1500174"/>
            <a:ext cx="250033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طاقة شمس</a:t>
            </a:r>
          </a:p>
        </p:txBody>
      </p:sp>
      <p:sp>
        <p:nvSpPr>
          <p:cNvPr id="8" name="מלבן 7"/>
          <p:cNvSpPr/>
          <p:nvPr/>
        </p:nvSpPr>
        <p:spPr>
          <a:xfrm>
            <a:off x="3143240" y="1500174"/>
            <a:ext cx="285752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طاقة رياح</a:t>
            </a:r>
          </a:p>
        </p:txBody>
      </p:sp>
      <p:sp>
        <p:nvSpPr>
          <p:cNvPr id="9" name="מלבן 8"/>
          <p:cNvSpPr/>
          <p:nvPr/>
        </p:nvSpPr>
        <p:spPr>
          <a:xfrm>
            <a:off x="285720" y="1500174"/>
            <a:ext cx="250033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طاقة مياه</a:t>
            </a:r>
          </a:p>
        </p:txBody>
      </p:sp>
      <p:pic>
        <p:nvPicPr>
          <p:cNvPr id="4098" name="Picture 2" descr="C:\Users\2010\Desktop\liilas_12940803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9696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2010\Desktop\19512158-v2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00052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785786" y="642918"/>
          <a:ext cx="7786740" cy="582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57784"/>
                <a:gridCol w="1643073"/>
                <a:gridCol w="1285883"/>
              </a:tblGrid>
              <a:tr h="322491"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الاستخدامات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مادة الوقود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/>
                        <a:t>تدفئة البيت وطبخ الطعام</a:t>
                      </a:r>
                      <a:endParaRPr lang="en-US" sz="1600" b="1" kern="1200" dirty="0" smtClean="0"/>
                    </a:p>
                    <a:p>
                      <a:pPr algn="r"/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 smtClean="0"/>
                        <a:t>خشب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ar-SA" dirty="0" smtClean="0"/>
                    </a:p>
                    <a:p>
                      <a:pPr algn="r"/>
                      <a:endParaRPr lang="ar-SA" dirty="0" smtClean="0"/>
                    </a:p>
                    <a:p>
                      <a:pPr marL="0" algn="ctr" defTabSz="914400" rtl="0" eaLnBrk="1" latinLnBrk="0" hangingPunct="1"/>
                      <a:r>
                        <a:rPr lang="ar-SA" sz="2000" b="1" kern="1200" dirty="0" smtClean="0"/>
                        <a:t>في الماضي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إنارة البيت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زيت أو شمع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تدفئة البيت 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فحم خشبي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4365">
                <a:tc>
                  <a:txBody>
                    <a:bodyPr/>
                    <a:lstStyle/>
                    <a:p>
                      <a:pPr algn="r"/>
                      <a:r>
                        <a:rPr lang="ar-SA" sz="1600" b="1" u="none" dirty="0" smtClean="0"/>
                        <a:t>في الماضي: تحريك البواخر والقطارات، تشغيل ماكنات وتدفئة البيت</a:t>
                      </a:r>
                      <a:r>
                        <a:rPr lang="ar-SA" sz="1600" b="1" u="none" baseline="0" dirty="0" smtClean="0"/>
                        <a:t>.   </a:t>
                      </a:r>
                      <a:r>
                        <a:rPr lang="ar-SA" sz="1600" b="1" u="none" dirty="0" smtClean="0"/>
                        <a:t>في الحاضر: توليد </a:t>
                      </a:r>
                      <a:r>
                        <a:rPr lang="ar-SA" sz="1600" b="1" dirty="0" smtClean="0"/>
                        <a:t>الكهرباء</a:t>
                      </a:r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فحم حجري</a:t>
                      </a:r>
                      <a:endParaRPr lang="en-US" sz="160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r"/>
                      <a:endParaRPr lang="ar-SA" dirty="0" smtClean="0"/>
                    </a:p>
                    <a:p>
                      <a:pPr algn="r"/>
                      <a:endParaRPr lang="ar-SA" dirty="0" smtClean="0"/>
                    </a:p>
                    <a:p>
                      <a:pPr algn="r"/>
                      <a:endParaRPr lang="ar-SA" dirty="0" smtClean="0"/>
                    </a:p>
                    <a:p>
                      <a:pPr algn="r"/>
                      <a:endParaRPr lang="ar-SA" dirty="0" smtClean="0"/>
                    </a:p>
                    <a:p>
                      <a:pPr algn="ctr"/>
                      <a:r>
                        <a:rPr lang="ar-SA" sz="2000" b="1" dirty="0" smtClean="0"/>
                        <a:t>في الحاضر</a:t>
                      </a:r>
                      <a:endParaRPr lang="en-US" sz="2000" b="1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تدفئة البيت والطبخ 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غاز الطبخ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تشغيل السيارات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بنزين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تدفئة البيت وتشغيل الطائرات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كيروسين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9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تدفئة البيت، تحريك السيارات، الشاحنات والقطارات 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err="1" smtClean="0"/>
                        <a:t>سولر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/>
                        <a:t>تشغيل الأفران في الصناعة وتوليد الكهرباء</a:t>
                      </a:r>
                      <a:endParaRPr lang="en-US" sz="1600" b="1" dirty="0" smtClean="0"/>
                    </a:p>
                    <a:p>
                      <a:pPr algn="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مازوت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5b9b5ca0-de94-42ec-8c66-7a56bb07363a&amp;v=10&amp;nSizeStep=6&amp;nTop=546&amp;nLeft=153&amp;nWidth=616&amp;nHeight=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7010408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مخزن كلمات</a:t>
            </a:r>
          </a:p>
          <a:p>
            <a:pPr algn="ctr"/>
            <a:r>
              <a:rPr lang="ar-SA" sz="2400" b="1" dirty="0" smtClean="0">
                <a:cs typeface="Akhbar MT" pitchFamily="2" charset="-78"/>
              </a:rPr>
              <a:t>قليلة، كبيرة، التدفئة، الطبخ، الخشب، الفحم الحجري، النفط، إنتاج كهرباء، تشغيل آلات، الطبخ</a:t>
            </a:r>
            <a:endParaRPr lang="en-US" sz="24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1736" y="785794"/>
            <a:ext cx="4257676" cy="1143000"/>
          </a:xfr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1"/>
                </a:solidFill>
              </a:rPr>
              <a:t>مواد الوقود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1785950"/>
          </a:xfr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ar-AE" b="1" dirty="0" smtClean="0"/>
              <a:t>موادّ الوقود هي موادّ قابلة للاحتراق</a:t>
            </a:r>
            <a:r>
              <a:rPr lang="ar-SA" b="1" dirty="0" smtClean="0"/>
              <a:t>، </a:t>
            </a:r>
            <a:r>
              <a:rPr lang="ar-AE" b="1" dirty="0" smtClean="0"/>
              <a:t>عند احتراقها تُطلق حرارة </a:t>
            </a:r>
            <a:endParaRPr lang="ar-SA" b="1" dirty="0" smtClean="0"/>
          </a:p>
          <a:p>
            <a:pPr algn="ctr" rtl="1">
              <a:buNone/>
            </a:pPr>
            <a:r>
              <a:rPr lang="ar-SA" b="1" dirty="0" smtClean="0"/>
              <a:t>     </a:t>
            </a:r>
            <a:r>
              <a:rPr lang="ar-AE" b="1" dirty="0" smtClean="0"/>
              <a:t>وأحيانًا ضوءًا.</a:t>
            </a:r>
            <a:endParaRPr lang="ar-SA" b="1" dirty="0" smtClean="0"/>
          </a:p>
          <a:p>
            <a:pPr algn="ctr" rtl="1">
              <a:buNone/>
            </a:pPr>
            <a:r>
              <a:rPr lang="ar-AE" b="1" dirty="0" smtClean="0"/>
              <a:t>مواد الوقود تزوّدنا بالطّاقة .</a:t>
            </a: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  <p:pic>
        <p:nvPicPr>
          <p:cNvPr id="1028" name="Picture 4" descr="C:\Users\2010\Desktop\pre_orders_on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5b9b5ca0-de94-42ec-8c66-7a56bb07363a&amp;v=10&amp;nSizeStep=6&amp;nTop=546&amp;nLeft=153&amp;nWidth=616&amp;nHeight=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7010408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مخزن كلمات</a:t>
            </a:r>
          </a:p>
          <a:p>
            <a:pPr algn="ctr"/>
            <a:r>
              <a:rPr lang="ar-SA" sz="2400" b="1" dirty="0" smtClean="0">
                <a:cs typeface="Akhbar MT" pitchFamily="2" charset="-78"/>
              </a:rPr>
              <a:t>قليلة، كبيرة، التدفئة، الطبخ، الخشب، الفحم الحجري، النفط، إنتاج كهرباء، تشغيل آلات، الطبخ</a:t>
            </a:r>
            <a:endParaRPr lang="en-US" sz="2400" b="1" dirty="0">
              <a:cs typeface="Akhbar MT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539426" y="1484784"/>
            <a:ext cx="108012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الخشب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57290" y="1938820"/>
            <a:ext cx="163053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الفحم الحجري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7624" y="3140968"/>
            <a:ext cx="108012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التدفئة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72200" y="3573016"/>
            <a:ext cx="108012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الطبخ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6016" y="4426282"/>
            <a:ext cx="1226598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إنتاج كهرباء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83968" y="2750339"/>
            <a:ext cx="129614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كبيرة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77792" y="4426282"/>
            <a:ext cx="110080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تشغيل الات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03848" y="1938820"/>
            <a:ext cx="93610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النفط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84168" y="4426282"/>
            <a:ext cx="72008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الطبخ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39952" y="2298860"/>
            <a:ext cx="93610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قليلة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42918"/>
            <a:ext cx="85481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>
                <a:cs typeface="Akhbar MT" pitchFamily="2" charset="-78"/>
              </a:rPr>
              <a:t>بطاقة هوية – مواد الوقود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829064"/>
          </a:xfrm>
        </p:spPr>
        <p:txBody>
          <a:bodyPr/>
          <a:lstStyle/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اسم مادة الوقود: __________</a:t>
            </a:r>
          </a:p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المصدر: ___________</a:t>
            </a:r>
          </a:p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تطلق حرارة:  قليلة/ كثيرة</a:t>
            </a:r>
          </a:p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يلوث/ لا يلوث البيئة</a:t>
            </a:r>
          </a:p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ماذا يطلق للبيئة؟ _________</a:t>
            </a:r>
          </a:p>
          <a:p>
            <a:pPr algn="r">
              <a:buNone/>
            </a:pPr>
            <a:r>
              <a:rPr lang="ar-SA" b="1" dirty="0" smtClean="0">
                <a:cs typeface="Akhbar MT" pitchFamily="2" charset="-78"/>
              </a:rPr>
              <a:t>يستعمل في الماضي/ الحاضر</a:t>
            </a:r>
            <a:endParaRPr lang="en-US" b="1" dirty="0">
              <a:cs typeface="Akhbar MT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357156" y="571480"/>
          <a:ext cx="8358246" cy="61365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5886"/>
                <a:gridCol w="1571636"/>
                <a:gridCol w="1357322"/>
                <a:gridCol w="1500198"/>
                <a:gridCol w="1357322"/>
                <a:gridCol w="1285882"/>
              </a:tblGrid>
              <a:tr h="1082800"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 smtClean="0">
                          <a:cs typeface="Akhbar MT" pitchFamily="2" charset="-78"/>
                        </a:rPr>
                        <a:t>يستعمل في الماضي/ الحاضر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cs typeface="Akhbar MT" pitchFamily="2" charset="-78"/>
                        </a:rPr>
                        <a:t>ماذا يطلق للبيئة؟</a:t>
                      </a:r>
                      <a:endParaRPr lang="en-US" sz="2400" b="1" dirty="0"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 smtClean="0">
                          <a:cs typeface="Akhbar MT" pitchFamily="2" charset="-78"/>
                        </a:rPr>
                        <a:t>يلوث/ لا يلوث البيئة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cs typeface="Akhbar MT" pitchFamily="2" charset="-78"/>
                        </a:rPr>
                        <a:t>حرارة</a:t>
                      </a:r>
                      <a:r>
                        <a:rPr lang="ar-SA" sz="2400" b="1" baseline="0" dirty="0" smtClean="0">
                          <a:cs typeface="Akhbar MT" pitchFamily="2" charset="-78"/>
                        </a:rPr>
                        <a:t> </a:t>
                      </a:r>
                      <a:r>
                        <a:rPr lang="ar-SA" sz="2400" b="1" dirty="0" smtClean="0">
                          <a:cs typeface="Akhbar MT" pitchFamily="2" charset="-78"/>
                        </a:rPr>
                        <a:t>قليلة/ كثيرة</a:t>
                      </a:r>
                    </a:p>
                    <a:p>
                      <a:pPr algn="ctr"/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المصدر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مادة الوقود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بنزين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غاز الطبخ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فحم حجري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مازوت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شمع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خشب 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706830"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فحم خشبي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פינה מקופלת 1"/>
          <p:cNvSpPr/>
          <p:nvPr/>
        </p:nvSpPr>
        <p:spPr>
          <a:xfrm>
            <a:off x="4139952" y="620688"/>
            <a:ext cx="4429156" cy="178595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مواد وقود في الماضي</a:t>
            </a:r>
            <a:endParaRPr lang="en-US" sz="4400" b="1" dirty="0"/>
          </a:p>
        </p:txBody>
      </p:sp>
      <p:sp>
        <p:nvSpPr>
          <p:cNvPr id="3" name="פינה מקופלת 2"/>
          <p:cNvSpPr/>
          <p:nvPr/>
        </p:nvSpPr>
        <p:spPr>
          <a:xfrm>
            <a:off x="2699792" y="2780928"/>
            <a:ext cx="4429156" cy="178595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مواد وقود في الحاضر</a:t>
            </a:r>
            <a:endParaRPr lang="en-US" sz="4400" b="1" dirty="0" smtClean="0"/>
          </a:p>
        </p:txBody>
      </p:sp>
      <p:sp>
        <p:nvSpPr>
          <p:cNvPr id="4" name="פינה מקופלת 1"/>
          <p:cNvSpPr/>
          <p:nvPr/>
        </p:nvSpPr>
        <p:spPr>
          <a:xfrm>
            <a:off x="539552" y="4869160"/>
            <a:ext cx="4429156" cy="178595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مواد وقود في المستقبل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test.cet.ac.il/CropDownload.ashx?gPageToken=46d0e443-b841-437f-99f7-cc8bb1a26b7a&amp;v=10&amp;nSizeStep=3&amp;nTop=47&amp;nLeft=4&amp;nWidth=491&amp;nHeight=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6057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test.cet.ac.il/CropDownload.ashx?gPageToken=ff32a673-6789-4902-89c1-61575ee50a08&amp;v=10&amp;nSizeStep=4&amp;nTop=19&amp;nLeft=4&amp;nWidth=635&amp;nHeight=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6200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חץ למטה 4"/>
          <p:cNvSpPr/>
          <p:nvPr/>
        </p:nvSpPr>
        <p:spPr>
          <a:xfrm>
            <a:off x="1000100" y="500042"/>
            <a:ext cx="7500990" cy="19288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مواد وقود في الماضي </a:t>
            </a:r>
            <a:endParaRPr lang="en-US" sz="60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428860" y="2571744"/>
            <a:ext cx="435771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خشب</a:t>
            </a:r>
            <a:endParaRPr lang="en-US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428860" y="3929066"/>
            <a:ext cx="4357718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/>
              <a:t>زيت أو شمع</a:t>
            </a:r>
            <a:endParaRPr lang="en-US" sz="60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357422" y="5286388"/>
            <a:ext cx="442915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/>
              <a:t>فحم خشبي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الماضي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857884" y="1643050"/>
            <a:ext cx="285752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خشب</a:t>
            </a:r>
            <a:endParaRPr lang="en-US" b="1" dirty="0"/>
          </a:p>
        </p:txBody>
      </p:sp>
      <p:sp>
        <p:nvSpPr>
          <p:cNvPr id="5" name="מלבן 4"/>
          <p:cNvSpPr/>
          <p:nvPr/>
        </p:nvSpPr>
        <p:spPr>
          <a:xfrm>
            <a:off x="642910" y="1643050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تدفئة البيت وطبخ الطعام</a:t>
            </a:r>
            <a:endParaRPr lang="en-US" sz="1600" b="1" dirty="0"/>
          </a:p>
        </p:txBody>
      </p:sp>
      <p:sp>
        <p:nvSpPr>
          <p:cNvPr id="6" name="חץ שמאלה 5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2010\Desktop\12871682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342902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2010\Desktop\hwaml.com_1327780145_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364333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الماضي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857884" y="1643050"/>
            <a:ext cx="285752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زيت أو شمع</a:t>
            </a:r>
            <a:endParaRPr lang="en-US" b="1" dirty="0"/>
          </a:p>
        </p:txBody>
      </p:sp>
      <p:sp>
        <p:nvSpPr>
          <p:cNvPr id="5" name="מלבן 4"/>
          <p:cNvSpPr/>
          <p:nvPr/>
        </p:nvSpPr>
        <p:spPr>
          <a:xfrm>
            <a:off x="642910" y="1643050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إنارة البيت</a:t>
            </a:r>
            <a:endParaRPr lang="en-US" sz="3600" b="1" dirty="0" smtClean="0"/>
          </a:p>
        </p:txBody>
      </p:sp>
      <p:sp>
        <p:nvSpPr>
          <p:cNvPr id="6" name="חץ שמאלה 5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2010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342902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2010\Desktop\הורד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370048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488" y="285728"/>
            <a:ext cx="3571868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مواد وقود في الماضي</a:t>
            </a:r>
            <a:endParaRPr lang="en-US" sz="3600" b="1" dirty="0"/>
          </a:p>
        </p:txBody>
      </p:sp>
      <p:sp>
        <p:nvSpPr>
          <p:cNvPr id="3" name="מלבן 2"/>
          <p:cNvSpPr/>
          <p:nvPr/>
        </p:nvSpPr>
        <p:spPr>
          <a:xfrm>
            <a:off x="5857884" y="1643050"/>
            <a:ext cx="285752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فحم خشبي</a:t>
            </a:r>
            <a:endParaRPr lang="en-US" b="1" dirty="0"/>
          </a:p>
        </p:txBody>
      </p:sp>
      <p:sp>
        <p:nvSpPr>
          <p:cNvPr id="5" name="מלבן 4"/>
          <p:cNvSpPr/>
          <p:nvPr/>
        </p:nvSpPr>
        <p:spPr>
          <a:xfrm>
            <a:off x="642910" y="1643050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تدفئة البيت </a:t>
            </a:r>
            <a:endParaRPr lang="en-US" sz="1600" b="1" dirty="0"/>
          </a:p>
        </p:txBody>
      </p:sp>
      <p:sp>
        <p:nvSpPr>
          <p:cNvPr id="6" name="חץ שמאלה 5"/>
          <p:cNvSpPr/>
          <p:nvPr/>
        </p:nvSpPr>
        <p:spPr>
          <a:xfrm>
            <a:off x="4857752" y="200024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2010\Desktop\הורד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3571900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2010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3500462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382</Words>
  <Application>Microsoft Office PowerPoint</Application>
  <PresentationFormat>عرض على الشاشة (3:4)‏</PresentationFormat>
  <Paragraphs>115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ערכת נושא Office</vt:lpstr>
      <vt:lpstr>عرض تقديمي في PowerPoint</vt:lpstr>
      <vt:lpstr>مواد الوقود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بطاقة هوية – مواد الوقود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2010</dc:creator>
  <cp:lastModifiedBy>user</cp:lastModifiedBy>
  <cp:revision>25</cp:revision>
  <dcterms:created xsi:type="dcterms:W3CDTF">2015-11-08T09:17:46Z</dcterms:created>
  <dcterms:modified xsi:type="dcterms:W3CDTF">2021-01-12T09:55:34Z</dcterms:modified>
</cp:coreProperties>
</file>