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B95355-B1A0-464C-BD29-78186843CCF8}" v="590" dt="2024-11-08T18:00:45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a alna" userId="7c39ad0f5c268406" providerId="LiveId" clId="{15B95355-B1A0-464C-BD29-78186843CCF8}"/>
    <pc:docChg chg="undo custSel addSld modSld">
      <pc:chgData name="aya alna" userId="7c39ad0f5c268406" providerId="LiveId" clId="{15B95355-B1A0-464C-BD29-78186843CCF8}" dt="2024-11-08T18:00:45.258" v="617" actId="207"/>
      <pc:docMkLst>
        <pc:docMk/>
      </pc:docMkLst>
      <pc:sldChg chg="addSp delSp modSp mod setBg addAnim">
        <pc:chgData name="aya alna" userId="7c39ad0f5c268406" providerId="LiveId" clId="{15B95355-B1A0-464C-BD29-78186843CCF8}" dt="2024-11-08T17:37:24.430" v="26" actId="1076"/>
        <pc:sldMkLst>
          <pc:docMk/>
          <pc:sldMk cId="1989506320" sldId="256"/>
        </pc:sldMkLst>
        <pc:spChg chg="mod">
          <ac:chgData name="aya alna" userId="7c39ad0f5c268406" providerId="LiveId" clId="{15B95355-B1A0-464C-BD29-78186843CCF8}" dt="2024-11-08T17:37:24.430" v="26" actId="1076"/>
          <ac:spMkLst>
            <pc:docMk/>
            <pc:sldMk cId="1989506320" sldId="256"/>
            <ac:spMk id="2" creationId="{54491F25-2831-4185-A233-BE964B8BA1EB}"/>
          </ac:spMkLst>
        </pc:spChg>
        <pc:spChg chg="del mod">
          <ac:chgData name="aya alna" userId="7c39ad0f5c268406" providerId="LiveId" clId="{15B95355-B1A0-464C-BD29-78186843CCF8}" dt="2024-11-08T17:37:15.795" v="25" actId="478"/>
          <ac:spMkLst>
            <pc:docMk/>
            <pc:sldMk cId="1989506320" sldId="256"/>
            <ac:spMk id="3" creationId="{5C8B2C83-70EF-A8CB-B8E3-12D1AF6B6A11}"/>
          </ac:spMkLst>
        </pc:spChg>
        <pc:spChg chg="add del">
          <ac:chgData name="aya alna" userId="7c39ad0f5c268406" providerId="LiveId" clId="{15B95355-B1A0-464C-BD29-78186843CCF8}" dt="2024-11-08T17:35:09.408" v="17" actId="26606"/>
          <ac:spMkLst>
            <pc:docMk/>
            <pc:sldMk cId="1989506320" sldId="256"/>
            <ac:spMk id="1031" creationId="{45873676-3D69-48B0-BA02-D759766A90D7}"/>
          </ac:spMkLst>
        </pc:spChg>
        <pc:picChg chg="add mod ord">
          <ac:chgData name="aya alna" userId="7c39ad0f5c268406" providerId="LiveId" clId="{15B95355-B1A0-464C-BD29-78186843CCF8}" dt="2024-11-08T17:35:09.416" v="18" actId="26606"/>
          <ac:picMkLst>
            <pc:docMk/>
            <pc:sldMk cId="1989506320" sldId="256"/>
            <ac:picMk id="1026" creationId="{51BB9518-E3B3-4636-166B-361B26D40E0B}"/>
          </ac:picMkLst>
        </pc:picChg>
        <pc:picChg chg="add del">
          <ac:chgData name="aya alna" userId="7c39ad0f5c268406" providerId="LiveId" clId="{15B95355-B1A0-464C-BD29-78186843CCF8}" dt="2024-11-08T17:35:09.408" v="17" actId="26606"/>
          <ac:picMkLst>
            <pc:docMk/>
            <pc:sldMk cId="1989506320" sldId="256"/>
            <ac:picMk id="1033" creationId="{248E96D7-6599-4607-9958-FD9E1000131D}"/>
          </ac:picMkLst>
        </pc:picChg>
        <pc:picChg chg="add del">
          <ac:chgData name="aya alna" userId="7c39ad0f5c268406" providerId="LiveId" clId="{15B95355-B1A0-464C-BD29-78186843CCF8}" dt="2024-11-08T17:35:09.408" v="17" actId="26606"/>
          <ac:picMkLst>
            <pc:docMk/>
            <pc:sldMk cId="1989506320" sldId="256"/>
            <ac:picMk id="1037" creationId="{3CA8EEE2-DA9A-4635-9B41-33EB565145F4}"/>
          </ac:picMkLst>
        </pc:picChg>
        <pc:cxnChg chg="add del">
          <ac:chgData name="aya alna" userId="7c39ad0f5c268406" providerId="LiveId" clId="{15B95355-B1A0-464C-BD29-78186843CCF8}" dt="2024-11-08T17:35:09.408" v="17" actId="26606"/>
          <ac:cxnSpMkLst>
            <pc:docMk/>
            <pc:sldMk cId="1989506320" sldId="256"/>
            <ac:cxnSpMk id="1035" creationId="{99478AA5-D1D0-4B5E-9FDE-6F55026DA306}"/>
          </ac:cxnSpMkLst>
        </pc:cxnChg>
      </pc:sldChg>
      <pc:sldChg chg="modSp add modAnim">
        <pc:chgData name="aya alna" userId="7c39ad0f5c268406" providerId="LiveId" clId="{15B95355-B1A0-464C-BD29-78186843CCF8}" dt="2024-11-08T17:46:13.095" v="88"/>
        <pc:sldMkLst>
          <pc:docMk/>
          <pc:sldMk cId="298374467" sldId="257"/>
        </pc:sldMkLst>
        <pc:spChg chg="mod">
          <ac:chgData name="aya alna" userId="7c39ad0f5c268406" providerId="LiveId" clId="{15B95355-B1A0-464C-BD29-78186843CCF8}" dt="2024-11-08T17:42:11.615" v="87" actId="20577"/>
          <ac:spMkLst>
            <pc:docMk/>
            <pc:sldMk cId="298374467" sldId="257"/>
            <ac:spMk id="2" creationId="{AD08DB38-DAC4-59A8-B8D2-4E92541F5064}"/>
          </ac:spMkLst>
        </pc:spChg>
      </pc:sldChg>
      <pc:sldChg chg="modSp add mod">
        <pc:chgData name="aya alna" userId="7c39ad0f5c268406" providerId="LiveId" clId="{15B95355-B1A0-464C-BD29-78186843CCF8}" dt="2024-11-08T17:59:36.629" v="613" actId="207"/>
        <pc:sldMkLst>
          <pc:docMk/>
          <pc:sldMk cId="722384718" sldId="258"/>
        </pc:sldMkLst>
        <pc:spChg chg="mod">
          <ac:chgData name="aya alna" userId="7c39ad0f5c268406" providerId="LiveId" clId="{15B95355-B1A0-464C-BD29-78186843CCF8}" dt="2024-11-08T17:59:36.629" v="613" actId="207"/>
          <ac:spMkLst>
            <pc:docMk/>
            <pc:sldMk cId="722384718" sldId="258"/>
            <ac:spMk id="2" creationId="{D30D8D0E-C0EA-A672-3DB9-41EE48E0BEB2}"/>
          </ac:spMkLst>
        </pc:spChg>
      </pc:sldChg>
      <pc:sldChg chg="addSp delSp modSp add mod">
        <pc:chgData name="aya alna" userId="7c39ad0f5c268406" providerId="LiveId" clId="{15B95355-B1A0-464C-BD29-78186843CCF8}" dt="2024-11-08T18:00:04.199" v="614" actId="207"/>
        <pc:sldMkLst>
          <pc:docMk/>
          <pc:sldMk cId="3140841211" sldId="259"/>
        </pc:sldMkLst>
        <pc:spChg chg="mod">
          <ac:chgData name="aya alna" userId="7c39ad0f5c268406" providerId="LiveId" clId="{15B95355-B1A0-464C-BD29-78186843CCF8}" dt="2024-11-08T18:00:04.199" v="614" actId="207"/>
          <ac:spMkLst>
            <pc:docMk/>
            <pc:sldMk cId="3140841211" sldId="259"/>
            <ac:spMk id="2" creationId="{CBA6DC22-3E3D-DBB4-C11E-4D57D44E8696}"/>
          </ac:spMkLst>
        </pc:spChg>
        <pc:picChg chg="add del">
          <ac:chgData name="aya alna" userId="7c39ad0f5c268406" providerId="LiveId" clId="{15B95355-B1A0-464C-BD29-78186843CCF8}" dt="2024-11-08T17:53:39.845" v="343" actId="478"/>
          <ac:picMkLst>
            <pc:docMk/>
            <pc:sldMk cId="3140841211" sldId="259"/>
            <ac:picMk id="3" creationId="{74D4196A-11DE-4AD2-ECBA-6A0F225BAF10}"/>
          </ac:picMkLst>
        </pc:picChg>
        <pc:picChg chg="del">
          <ac:chgData name="aya alna" userId="7c39ad0f5c268406" providerId="LiveId" clId="{15B95355-B1A0-464C-BD29-78186843CCF8}" dt="2024-11-08T17:53:39.845" v="343" actId="478"/>
          <ac:picMkLst>
            <pc:docMk/>
            <pc:sldMk cId="3140841211" sldId="259"/>
            <ac:picMk id="1026" creationId="{1D96CEB7-D392-F229-492B-50205A2E05DD}"/>
          </ac:picMkLst>
        </pc:picChg>
        <pc:picChg chg="add mod">
          <ac:chgData name="aya alna" userId="7c39ad0f5c268406" providerId="LiveId" clId="{15B95355-B1A0-464C-BD29-78186843CCF8}" dt="2024-11-08T17:54:10.566" v="350" actId="1440"/>
          <ac:picMkLst>
            <pc:docMk/>
            <pc:sldMk cId="3140841211" sldId="259"/>
            <ac:picMk id="1028" creationId="{D07F07BA-17BE-A76A-B342-780860B4E9C8}"/>
          </ac:picMkLst>
        </pc:picChg>
      </pc:sldChg>
      <pc:sldChg chg="modSp add">
        <pc:chgData name="aya alna" userId="7c39ad0f5c268406" providerId="LiveId" clId="{15B95355-B1A0-464C-BD29-78186843CCF8}" dt="2024-11-08T18:00:11.722" v="615" actId="207"/>
        <pc:sldMkLst>
          <pc:docMk/>
          <pc:sldMk cId="2055087308" sldId="260"/>
        </pc:sldMkLst>
        <pc:spChg chg="mod">
          <ac:chgData name="aya alna" userId="7c39ad0f5c268406" providerId="LiveId" clId="{15B95355-B1A0-464C-BD29-78186843CCF8}" dt="2024-11-08T18:00:11.722" v="615" actId="207"/>
          <ac:spMkLst>
            <pc:docMk/>
            <pc:sldMk cId="2055087308" sldId="260"/>
            <ac:spMk id="2" creationId="{D6A0C858-2060-03A6-B847-2F603866A8ED}"/>
          </ac:spMkLst>
        </pc:spChg>
      </pc:sldChg>
      <pc:sldChg chg="modSp add">
        <pc:chgData name="aya alna" userId="7c39ad0f5c268406" providerId="LiveId" clId="{15B95355-B1A0-464C-BD29-78186843CCF8}" dt="2024-11-08T18:00:30.062" v="616" actId="207"/>
        <pc:sldMkLst>
          <pc:docMk/>
          <pc:sldMk cId="4069726723" sldId="261"/>
        </pc:sldMkLst>
        <pc:spChg chg="mod">
          <ac:chgData name="aya alna" userId="7c39ad0f5c268406" providerId="LiveId" clId="{15B95355-B1A0-464C-BD29-78186843CCF8}" dt="2024-11-08T18:00:30.062" v="616" actId="207"/>
          <ac:spMkLst>
            <pc:docMk/>
            <pc:sldMk cId="4069726723" sldId="261"/>
            <ac:spMk id="2" creationId="{1B14A710-4A62-B778-1755-5386071BD7BE}"/>
          </ac:spMkLst>
        </pc:spChg>
      </pc:sldChg>
      <pc:sldChg chg="modSp add">
        <pc:chgData name="aya alna" userId="7c39ad0f5c268406" providerId="LiveId" clId="{15B95355-B1A0-464C-BD29-78186843CCF8}" dt="2024-11-08T18:00:45.258" v="617" actId="207"/>
        <pc:sldMkLst>
          <pc:docMk/>
          <pc:sldMk cId="1515576736" sldId="262"/>
        </pc:sldMkLst>
        <pc:spChg chg="mod">
          <ac:chgData name="aya alna" userId="7c39ad0f5c268406" providerId="LiveId" clId="{15B95355-B1A0-464C-BD29-78186843CCF8}" dt="2024-11-08T18:00:45.258" v="617" actId="207"/>
          <ac:spMkLst>
            <pc:docMk/>
            <pc:sldMk cId="1515576736" sldId="262"/>
            <ac:spMk id="2" creationId="{DF6FDFC2-E9F8-112D-FDCC-215AA12B03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081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44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538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77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2814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8948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6891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8686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663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6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604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928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44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3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288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07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664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2F82C0-286F-4C53-A2B9-AD2156C376C3}" type="datetimeFigureOut">
              <a:rPr lang="he-IL" smtClean="0"/>
              <a:t>ז'/חשון/תשפ"ה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06BA4C-92B8-4A87-B4CA-FC675A04E2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168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491F25-2831-4185-A233-BE964B8BA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4275566"/>
            <a:ext cx="8689976" cy="1345888"/>
          </a:xfrm>
        </p:spPr>
        <p:txBody>
          <a:bodyPr>
            <a:noAutofit/>
          </a:bodyPr>
          <a:lstStyle/>
          <a:p>
            <a:r>
              <a:rPr lang="ar-SA" sz="9600" b="1" dirty="0">
                <a:solidFill>
                  <a:schemeClr val="accent1">
                    <a:lumMod val="75000"/>
                  </a:schemeClr>
                </a:solidFill>
              </a:rPr>
              <a:t>قيمة الاختلاف</a:t>
            </a:r>
            <a:endParaRPr lang="he-IL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قصة كلنا مختلفون | محور من أكون">
            <a:extLst>
              <a:ext uri="{FF2B5EF4-FFF2-40B4-BE49-F238E27FC236}">
                <a16:creationId xmlns:a16="http://schemas.microsoft.com/office/drawing/2014/main" id="{51BB9518-E3B3-4636-166B-361B26D40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21"/>
          <a:stretch/>
        </p:blipFill>
        <p:spPr bwMode="auto">
          <a:xfrm>
            <a:off x="3078163" y="550656"/>
            <a:ext cx="6035675" cy="3292475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50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DE47AD-EA3D-F0B4-9C19-50EA4F12D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08DB38-DAC4-59A8-B8D2-4E92541F5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4275566"/>
            <a:ext cx="8689976" cy="1345888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الاختلاف يعني أنّ لدينا صفات وأشياء تميّز كل واحد منّا.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قصة كلنا مختلفون | محور من أكون">
            <a:extLst>
              <a:ext uri="{FF2B5EF4-FFF2-40B4-BE49-F238E27FC236}">
                <a16:creationId xmlns:a16="http://schemas.microsoft.com/office/drawing/2014/main" id="{887E335F-E13D-87DE-668B-88FCB2C7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21"/>
          <a:stretch/>
        </p:blipFill>
        <p:spPr bwMode="auto">
          <a:xfrm>
            <a:off x="3078163" y="550656"/>
            <a:ext cx="6035675" cy="3292475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CA4938-E1D9-6B4A-9C5E-8D17786E4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0D8D0E-C0EA-A672-3DB9-41EE48E0B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3973814"/>
            <a:ext cx="8689976" cy="2207530"/>
          </a:xfrm>
        </p:spPr>
        <p:txBody>
          <a:bodyPr>
            <a:noAutofit/>
          </a:bodyPr>
          <a:lstStyle/>
          <a:p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rgbClr val="00B050"/>
                </a:solidFill>
              </a:rPr>
              <a:t>كيف نختلف؟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مثال: كل واحد منّا لديه عائلة تختلف عن الآخر، لديه طعام مفضل، لون مفضل، وأشياء يحبها.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قصة كلنا مختلفون | محور من أكون">
            <a:extLst>
              <a:ext uri="{FF2B5EF4-FFF2-40B4-BE49-F238E27FC236}">
                <a16:creationId xmlns:a16="http://schemas.microsoft.com/office/drawing/2014/main" id="{CE988369-C202-D68D-431F-976EDF7D0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21"/>
          <a:stretch/>
        </p:blipFill>
        <p:spPr bwMode="auto">
          <a:xfrm>
            <a:off x="3078163" y="550656"/>
            <a:ext cx="6035675" cy="3292475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8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D9F771-2218-0A57-B76C-36CFC3C53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A6DC22-3E3D-DBB4-C11E-4D57D44E8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020" y="3928094"/>
            <a:ext cx="8689976" cy="2207530"/>
          </a:xfrm>
        </p:spPr>
        <p:txBody>
          <a:bodyPr>
            <a:noAutofit/>
          </a:bodyPr>
          <a:lstStyle/>
          <a:p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rgbClr val="00B050"/>
                </a:solidFill>
              </a:rPr>
              <a:t>بماذا نتشابه؟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رغم اختلافاتنا، هناك أمور نتشارك فيها.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مثلًا، كلنا جزء من نفس الصف ونتعلم معًا.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Estudante Classroom Cartoon ، رسم توضيحي للطلاب في الفصل, الطفل, الناس png">
            <a:extLst>
              <a:ext uri="{FF2B5EF4-FFF2-40B4-BE49-F238E27FC236}">
                <a16:creationId xmlns:a16="http://schemas.microsoft.com/office/drawing/2014/main" id="{D07F07BA-17BE-A76A-B342-780860B4E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571" y="722376"/>
            <a:ext cx="7717971" cy="3205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4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2904E5-C440-6E13-488F-DC261C8BD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A0C858-2060-03A6-B847-2F603866A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020" y="3928094"/>
            <a:ext cx="8689976" cy="2207530"/>
          </a:xfrm>
        </p:spPr>
        <p:txBody>
          <a:bodyPr>
            <a:noAutofit/>
          </a:bodyPr>
          <a:lstStyle/>
          <a:p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rgbClr val="00B050"/>
                </a:solidFill>
              </a:rPr>
              <a:t>لماذا الاختلاف مهم؟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اختلافاتنا تجعلنا نتعلم أشياء جديدة من بعضنا البعض.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Estudante Classroom Cartoon ، رسم توضيحي للطلاب في الفصل, الطفل, الناس png">
            <a:extLst>
              <a:ext uri="{FF2B5EF4-FFF2-40B4-BE49-F238E27FC236}">
                <a16:creationId xmlns:a16="http://schemas.microsoft.com/office/drawing/2014/main" id="{BF078C63-5A38-2D70-C493-99F0F0F27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571" y="722376"/>
            <a:ext cx="7717971" cy="3205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08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FCF293-21EB-D106-C4E9-BEB71DCB1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14A710-4A62-B778-1755-5386071BD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020" y="3928094"/>
            <a:ext cx="8689976" cy="2207530"/>
          </a:xfrm>
        </p:spPr>
        <p:txBody>
          <a:bodyPr>
            <a:noAutofit/>
          </a:bodyPr>
          <a:lstStyle/>
          <a:p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rgbClr val="00B050"/>
                </a:solidFill>
              </a:rPr>
              <a:t>الاحترام والتقدير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عندما نحترم اختلافاتنا، نخلق بيئة آمنة وسعيدة للجميع.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Estudante Classroom Cartoon ، رسم توضيحي للطلاب في الفصل, الطفل, الناس png">
            <a:extLst>
              <a:ext uri="{FF2B5EF4-FFF2-40B4-BE49-F238E27FC236}">
                <a16:creationId xmlns:a16="http://schemas.microsoft.com/office/drawing/2014/main" id="{799AD99C-132C-4E00-2B2E-39E41F0D4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571" y="722376"/>
            <a:ext cx="7717971" cy="3205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72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729C6C-0DE7-948F-2EB9-75ED4E152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6FDFC2-E9F8-112D-FDCC-215AA12B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020" y="3928094"/>
            <a:ext cx="8689976" cy="2207530"/>
          </a:xfrm>
        </p:spPr>
        <p:txBody>
          <a:bodyPr>
            <a:noAutofit/>
          </a:bodyPr>
          <a:lstStyle/>
          <a:p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rgbClr val="00B050"/>
                </a:solidFill>
              </a:rPr>
              <a:t>تذكّروا...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الاختلاف ليس شيئًا غريبًا، بل شيء جميل يجعلنا مميّزين.</a:t>
            </a:r>
            <a:endParaRPr lang="he-I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Estudante Classroom Cartoon ، رسم توضيحي للطلاب في الفصل, الطفل, الناس png">
            <a:extLst>
              <a:ext uri="{FF2B5EF4-FFF2-40B4-BE49-F238E27FC236}">
                <a16:creationId xmlns:a16="http://schemas.microsoft.com/office/drawing/2014/main" id="{3496672E-4C06-692A-D144-95B91CC0E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571" y="722376"/>
            <a:ext cx="7717971" cy="3205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57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טיפה">
  <a:themeElements>
    <a:clrScheme name="טיפה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טיפה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טיפה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TM04033925[[fn=טיפה]]</Template>
  <TotalTime>26</TotalTime>
  <Words>107</Words>
  <Application>Microsoft Office PowerPoint</Application>
  <PresentationFormat>מסך רחב</PresentationFormat>
  <Paragraphs>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0" baseType="lpstr">
      <vt:lpstr>Arial</vt:lpstr>
      <vt:lpstr>Tw Cen MT</vt:lpstr>
      <vt:lpstr>טיפה</vt:lpstr>
      <vt:lpstr>قيمة الاختلاف</vt:lpstr>
      <vt:lpstr>الاختلاف يعني أنّ لدينا صفات وأشياء تميّز كل واحد منّا.</vt:lpstr>
      <vt:lpstr> كيف نختلف؟ مثال: كل واحد منّا لديه عائلة تختلف عن الآخر، لديه طعام مفضل، لون مفضل، وأشياء يحبها.</vt:lpstr>
      <vt:lpstr> بماذا نتشابه؟ رغم اختلافاتنا، هناك أمور نتشارك فيها. مثلًا، كلنا جزء من نفس الصف ونتعلم معًا.</vt:lpstr>
      <vt:lpstr> لماذا الاختلاف مهم؟ اختلافاتنا تجعلنا نتعلم أشياء جديدة من بعضنا البعض.</vt:lpstr>
      <vt:lpstr> الاحترام والتقدير عندما نحترم اختلافاتنا، نخلق بيئة آمنة وسعيدة للجميع.</vt:lpstr>
      <vt:lpstr> تذكّروا... الاختلاف ليس شيئًا غريبًا، بل شيء جميل يجعلنا مميّزين.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aya alna</dc:creator>
  <cp:lastModifiedBy>aya alna</cp:lastModifiedBy>
  <cp:revision>1</cp:revision>
  <dcterms:created xsi:type="dcterms:W3CDTF">2024-11-08T17:32:38Z</dcterms:created>
  <dcterms:modified xsi:type="dcterms:W3CDTF">2024-11-08T18:00:50Z</dcterms:modified>
</cp:coreProperties>
</file>